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4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B5DC9-4A34-004B-9034-B88B22DCE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B6CA05-1E8A-3862-6227-402539B4F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194B28-BBC1-F313-A439-B64A855E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9BEAE8-DDB0-A233-0951-AA549AEB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D8CBB9-2610-4A29-658E-92D3D058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04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73A5F-D91C-633E-96D0-37F656D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7CEEAE8-63AF-C34D-A389-243E69B2D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B519A4-00B0-2D88-C9D4-D74ADB3A7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DB1E76-978C-9F1D-EC6E-AD5D6C5F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115E19-295A-BBD0-2731-42D0633F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21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721DB12-154E-2356-56AB-FE108CA74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F33E7B-B35A-3AEE-0005-C72B9CD93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8BCDF8-D0E9-61A2-5FC6-6E6C03E1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0EA85B-26E2-C481-4477-6A085B347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7625A7-6F5C-B1A5-41BE-6C9C7DCD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73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E83786-B781-3247-B6DC-394B0FC0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DEFCF1-7314-AC0A-C2FA-8422CEFA4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3DB861-24DE-6138-CECE-36B3F517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1CEA62-C0D9-FF10-DA5A-8733ED0D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690FA4-231A-067C-3097-460BE357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34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5B334-47F7-DB99-6394-57D799811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874C24-833E-463D-DCFC-AC2678007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1279EA-05C9-D383-FBF4-3DBB34F5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9AF84A-6AF0-9F67-75C8-DA131A08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3899EC-BE37-599F-EE5E-EC47AEE5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1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552DF5-090F-CEB4-F60D-0B07DA15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EDC01D-D3A7-3C18-3685-46B60E1FB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9633C3-E9A3-4321-9AB4-97B4102DB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00DE1D-9FC4-1AA7-3228-BE10705C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F339EA-8E84-DEC3-2762-0EF0BFA8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1E3B9C-093A-D470-A8EE-62A61107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17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69F19-C89B-DD76-D2A4-BAB11878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26C9D6-4542-9E6A-78BD-CCF2817CA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906E1C-5CE6-E607-8856-48798CBAD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5063349-5BD8-9D98-E532-5FEEF36A8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ABA9E81-C86A-B4B4-D198-F0D61620E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344AE64-6B66-655F-41D1-EFF188BD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300D67D-733A-9D6E-BB24-592B34EDD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BAB99D3-D58A-358A-C7BE-F8873416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23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6FCEA-1320-9653-64CE-5DCFB7245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EBC7C73-8904-10E9-7F3A-228D93DA6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2117131-3F0B-A948-5DA5-DC967659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16099FB-314B-C919-F9D6-C0E7D8CAB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17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9FC37BA-4BC9-90DA-9223-ACA3FB31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F1FE602-51D5-B6A4-45BA-68F2A58B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5E56BFB-1075-6653-6525-3944CD4F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87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482CF-0407-6766-0EC0-18335A744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3B8E10-17DB-A323-9F20-1D1AF109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07E0AD-23E8-7CA8-A6F8-5495F9098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E18F0D-0624-F1A4-BA10-102FD4CA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2C2AF7-AB1A-6BED-FABA-BB7AD88D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98D97C-CD30-5C28-CD39-740C718A7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8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3409A-3F0A-86EC-EECE-5C0BBB77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ED234E1-DDB4-6DBA-99EB-91CCA28EC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236C414-01F4-7EA3-EC57-BFC22C7F3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417276-77BE-95A1-A942-D8D04FC4E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98F0F9-0F9C-8B7D-7784-096FD311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D10CFDB-BC91-37FE-92A2-9A9562D2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954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C08F1B1-5EAB-2789-6DCE-043F111FE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855D07-B485-EDB6-183E-34A9962B3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FBA8C5-DC1E-2C22-5488-114BE1817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6FE10C-D1FF-2771-0561-4BE9C7D85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1F4B7B-A2DA-8990-4333-3CC0E49AA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37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8C37D543-378A-8CDD-179C-7F13F358757C}"/>
              </a:ext>
            </a:extLst>
          </p:cNvPr>
          <p:cNvSpPr/>
          <p:nvPr/>
        </p:nvSpPr>
        <p:spPr>
          <a:xfrm>
            <a:off x="5159960" y="2260856"/>
            <a:ext cx="1935215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</a:rPr>
              <a:t>Van inhoud naar betekenis van de dagelijkse werkzaamheden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4A5F0E48-25F0-33AD-22CD-8DD068EB3D2F}"/>
              </a:ext>
            </a:extLst>
          </p:cNvPr>
          <p:cNvSpPr/>
          <p:nvPr/>
        </p:nvSpPr>
        <p:spPr>
          <a:xfrm>
            <a:off x="7181585" y="2260856"/>
            <a:ext cx="444359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7201BAEA-D040-167E-0A84-EEF62F81ECE6}"/>
              </a:ext>
            </a:extLst>
          </p:cNvPr>
          <p:cNvSpPr/>
          <p:nvPr/>
        </p:nvSpPr>
        <p:spPr>
          <a:xfrm>
            <a:off x="7682332" y="2260856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Ja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8E4EAD0-F9C3-FD04-F12D-C577EEB37B36}"/>
              </a:ext>
            </a:extLst>
          </p:cNvPr>
          <p:cNvSpPr/>
          <p:nvPr/>
        </p:nvSpPr>
        <p:spPr>
          <a:xfrm>
            <a:off x="3404767" y="2260856"/>
            <a:ext cx="171018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Zingeving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6E7461C0-E18C-8799-5E16-9A695BAD0D45}"/>
              </a:ext>
            </a:extLst>
          </p:cNvPr>
          <p:cNvSpPr/>
          <p:nvPr/>
        </p:nvSpPr>
        <p:spPr>
          <a:xfrm>
            <a:off x="5159960" y="2777495"/>
            <a:ext cx="1935215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</a:rPr>
              <a:t>Een uitdagend langetermijndoel: voor de organisatie en het individu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A5BD59B-25E1-865D-858C-45ADB9D9FD70}"/>
              </a:ext>
            </a:extLst>
          </p:cNvPr>
          <p:cNvSpPr/>
          <p:nvPr/>
        </p:nvSpPr>
        <p:spPr>
          <a:xfrm>
            <a:off x="7181585" y="2777495"/>
            <a:ext cx="444359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81946170-5A08-2B0E-BD6A-1C351A941F07}"/>
              </a:ext>
            </a:extLst>
          </p:cNvPr>
          <p:cNvSpPr/>
          <p:nvPr/>
        </p:nvSpPr>
        <p:spPr>
          <a:xfrm>
            <a:off x="7682332" y="2777495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Ja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D193DE85-ABE2-423D-6A3B-0E935BC39034}"/>
              </a:ext>
            </a:extLst>
          </p:cNvPr>
          <p:cNvSpPr/>
          <p:nvPr/>
        </p:nvSpPr>
        <p:spPr>
          <a:xfrm>
            <a:off x="3404767" y="2777495"/>
            <a:ext cx="171018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Inspiratie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29464838-7405-5644-6B0F-AD497DB7DE56}"/>
              </a:ext>
            </a:extLst>
          </p:cNvPr>
          <p:cNvSpPr/>
          <p:nvPr/>
        </p:nvSpPr>
        <p:spPr>
          <a:xfrm>
            <a:off x="5159960" y="3294134"/>
            <a:ext cx="1935215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</a:rPr>
              <a:t>Training, coaching, …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8E2EE428-E633-B724-CEAB-70998D0BE7E8}"/>
              </a:ext>
            </a:extLst>
          </p:cNvPr>
          <p:cNvSpPr/>
          <p:nvPr/>
        </p:nvSpPr>
        <p:spPr>
          <a:xfrm>
            <a:off x="7181585" y="3294134"/>
            <a:ext cx="444359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A14CDA3D-5899-DFCF-4FA7-E1ABEB57788E}"/>
              </a:ext>
            </a:extLst>
          </p:cNvPr>
          <p:cNvSpPr/>
          <p:nvPr/>
        </p:nvSpPr>
        <p:spPr>
          <a:xfrm>
            <a:off x="7682332" y="3294134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Nee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04F3CED7-94AB-ADA2-31DF-51A1E668C819}"/>
              </a:ext>
            </a:extLst>
          </p:cNvPr>
          <p:cNvSpPr/>
          <p:nvPr/>
        </p:nvSpPr>
        <p:spPr>
          <a:xfrm>
            <a:off x="3404767" y="3294134"/>
            <a:ext cx="171018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Ontwikkeling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6E51C097-3756-77C8-E971-01C78025A7C4}"/>
              </a:ext>
            </a:extLst>
          </p:cNvPr>
          <p:cNvSpPr/>
          <p:nvPr/>
        </p:nvSpPr>
        <p:spPr>
          <a:xfrm>
            <a:off x="5159960" y="3810773"/>
            <a:ext cx="1935215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</a:rPr>
              <a:t>Laptops, software, thuiswerk faciliteiten, …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01292BFC-AD87-7E9D-D2A2-085CA05BC779}"/>
              </a:ext>
            </a:extLst>
          </p:cNvPr>
          <p:cNvSpPr/>
          <p:nvPr/>
        </p:nvSpPr>
        <p:spPr>
          <a:xfrm>
            <a:off x="7181585" y="3810773"/>
            <a:ext cx="444359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4E3F2980-F86C-D37B-9E0A-8E999F718A36}"/>
              </a:ext>
            </a:extLst>
          </p:cNvPr>
          <p:cNvSpPr/>
          <p:nvPr/>
        </p:nvSpPr>
        <p:spPr>
          <a:xfrm>
            <a:off x="7682332" y="3810773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Ja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B0F0D5A8-993D-CEB7-0CE9-E6486C09F895}"/>
              </a:ext>
            </a:extLst>
          </p:cNvPr>
          <p:cNvSpPr/>
          <p:nvPr/>
        </p:nvSpPr>
        <p:spPr>
          <a:xfrm>
            <a:off x="3404767" y="3810773"/>
            <a:ext cx="171018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Middelen</a:t>
            </a: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69E5C754-5311-793B-E67D-DB086374F9C3}"/>
              </a:ext>
            </a:extLst>
          </p:cNvPr>
          <p:cNvSpPr/>
          <p:nvPr/>
        </p:nvSpPr>
        <p:spPr>
          <a:xfrm>
            <a:off x="5159960" y="4327412"/>
            <a:ext cx="1935215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000" dirty="0">
                <a:solidFill>
                  <a:schemeClr val="tx1"/>
                </a:solidFill>
              </a:rPr>
              <a:t>Salaris, vakantiedagen, dertiende maand/ bonus, …</a:t>
            </a: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570E69E2-B3E0-5369-9C79-471941A7820E}"/>
              </a:ext>
            </a:extLst>
          </p:cNvPr>
          <p:cNvSpPr/>
          <p:nvPr/>
        </p:nvSpPr>
        <p:spPr>
          <a:xfrm>
            <a:off x="7181585" y="4327412"/>
            <a:ext cx="444359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2900EE93-BC60-3DB3-CEB4-8F510B3AFC83}"/>
              </a:ext>
            </a:extLst>
          </p:cNvPr>
          <p:cNvSpPr/>
          <p:nvPr/>
        </p:nvSpPr>
        <p:spPr>
          <a:xfrm>
            <a:off x="7682332" y="4327412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Nee</a:t>
            </a: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80972465-6572-3008-3051-ACBF3FB82FE0}"/>
              </a:ext>
            </a:extLst>
          </p:cNvPr>
          <p:cNvSpPr/>
          <p:nvPr/>
        </p:nvSpPr>
        <p:spPr>
          <a:xfrm>
            <a:off x="3404767" y="4327412"/>
            <a:ext cx="171018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Arbeidsvoorwaarden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A6A24226-ACB3-FD45-68C2-C71C144C4236}"/>
              </a:ext>
            </a:extLst>
          </p:cNvPr>
          <p:cNvSpPr txBox="1"/>
          <p:nvPr/>
        </p:nvSpPr>
        <p:spPr>
          <a:xfrm>
            <a:off x="7098681" y="1830593"/>
            <a:ext cx="6101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/>
              <a:t>Score*</a:t>
            </a:r>
          </a:p>
          <a:p>
            <a:pPr algn="ctr"/>
            <a:r>
              <a:rPr lang="nl-NL" sz="1000" dirty="0"/>
              <a:t>(1-10)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E417A546-2603-DEEB-17A0-9569482708A9}"/>
              </a:ext>
            </a:extLst>
          </p:cNvPr>
          <p:cNvSpPr txBox="1"/>
          <p:nvPr/>
        </p:nvSpPr>
        <p:spPr>
          <a:xfrm>
            <a:off x="7577338" y="1830593"/>
            <a:ext cx="6543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/>
              <a:t>Actie</a:t>
            </a:r>
          </a:p>
          <a:p>
            <a:pPr algn="ctr"/>
            <a:r>
              <a:rPr lang="nl-NL" sz="1000" dirty="0"/>
              <a:t>(Ja/ Nee)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A1812B8D-0F83-A9E1-EE05-87F694BF1277}"/>
              </a:ext>
            </a:extLst>
          </p:cNvPr>
          <p:cNvSpPr txBox="1"/>
          <p:nvPr/>
        </p:nvSpPr>
        <p:spPr>
          <a:xfrm>
            <a:off x="3682715" y="1830593"/>
            <a:ext cx="115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/>
              <a:t>Retentiegebied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D47E664-DD4A-8C9A-AA9E-1A538F09B7D1}"/>
              </a:ext>
            </a:extLst>
          </p:cNvPr>
          <p:cNvSpPr txBox="1"/>
          <p:nvPr/>
        </p:nvSpPr>
        <p:spPr>
          <a:xfrm>
            <a:off x="3352595" y="4789865"/>
            <a:ext cx="39581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/>
              <a:t>* Score ten opzichte van de organisaties waarnaar je mensen vertrekken</a:t>
            </a:r>
          </a:p>
        </p:txBody>
      </p: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D37C8482-95C5-7470-718A-49F77303C8E7}"/>
              </a:ext>
            </a:extLst>
          </p:cNvPr>
          <p:cNvCxnSpPr>
            <a:cxnSpLocks/>
            <a:stCxn id="39" idx="0"/>
            <a:endCxn id="38" idx="2"/>
          </p:cNvCxnSpPr>
          <p:nvPr/>
        </p:nvCxnSpPr>
        <p:spPr>
          <a:xfrm flipV="1">
            <a:off x="3043966" y="2636924"/>
            <a:ext cx="1" cy="17744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B2E9EF83-DE9E-8B45-B04B-536EB3805AFE}"/>
              </a:ext>
            </a:extLst>
          </p:cNvPr>
          <p:cNvSpPr txBox="1"/>
          <p:nvPr/>
        </p:nvSpPr>
        <p:spPr>
          <a:xfrm>
            <a:off x="2677520" y="2236814"/>
            <a:ext cx="732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000" dirty="0"/>
              <a:t>Intrinsieke</a:t>
            </a:r>
          </a:p>
          <a:p>
            <a:pPr algn="ctr"/>
            <a:r>
              <a:rPr lang="nl-NL" sz="1000" dirty="0"/>
              <a:t>motivatie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1F67359C-A63F-F43F-AE75-49D0BA849DF0}"/>
              </a:ext>
            </a:extLst>
          </p:cNvPr>
          <p:cNvSpPr txBox="1"/>
          <p:nvPr/>
        </p:nvSpPr>
        <p:spPr>
          <a:xfrm>
            <a:off x="2740036" y="441139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000" dirty="0"/>
              <a:t>Hygiëne</a:t>
            </a:r>
          </a:p>
          <a:p>
            <a:pPr algn="ctr"/>
            <a:r>
              <a:rPr lang="nl-NL" sz="1000" dirty="0"/>
              <a:t>factor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2D983BF8-4C8A-7966-0ECB-3F4838E4AA0C}"/>
              </a:ext>
            </a:extLst>
          </p:cNvPr>
          <p:cNvSpPr txBox="1"/>
          <p:nvPr/>
        </p:nvSpPr>
        <p:spPr>
          <a:xfrm rot="16200000">
            <a:off x="2699986" y="3393203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000" dirty="0"/>
              <a:t>Effect</a:t>
            </a:r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B6F99231-A855-0167-0F7C-7A4D9A3F32A2}"/>
              </a:ext>
            </a:extLst>
          </p:cNvPr>
          <p:cNvSpPr/>
          <p:nvPr/>
        </p:nvSpPr>
        <p:spPr>
          <a:xfrm>
            <a:off x="8179970" y="2260856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AF557407-5976-3FBD-BF60-E380D37624A5}"/>
              </a:ext>
            </a:extLst>
          </p:cNvPr>
          <p:cNvSpPr/>
          <p:nvPr/>
        </p:nvSpPr>
        <p:spPr>
          <a:xfrm>
            <a:off x="8179970" y="2777495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956B46AD-6722-DC1E-8836-5C3F1F57788B}"/>
              </a:ext>
            </a:extLst>
          </p:cNvPr>
          <p:cNvSpPr/>
          <p:nvPr/>
        </p:nvSpPr>
        <p:spPr>
          <a:xfrm>
            <a:off x="8179970" y="3294134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endParaRPr lang="nl-NL" sz="1400" b="1" dirty="0">
              <a:solidFill>
                <a:schemeClr val="bg1"/>
              </a:solidFill>
            </a:endParaRPr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0930EEBB-1F18-6E7B-1BE1-73BC690D0D14}"/>
              </a:ext>
            </a:extLst>
          </p:cNvPr>
          <p:cNvSpPr/>
          <p:nvPr/>
        </p:nvSpPr>
        <p:spPr>
          <a:xfrm>
            <a:off x="8179970" y="3810773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372D4EF4-5B93-45A1-EAB1-DA2EC51402A2}"/>
              </a:ext>
            </a:extLst>
          </p:cNvPr>
          <p:cNvSpPr/>
          <p:nvPr/>
        </p:nvSpPr>
        <p:spPr>
          <a:xfrm>
            <a:off x="8179970" y="4327412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36000" rtlCol="0" anchor="ctr"/>
          <a:lstStyle/>
          <a:p>
            <a:pPr algn="ctr"/>
            <a:endParaRPr lang="nl-NL" sz="1400" b="1" dirty="0">
              <a:solidFill>
                <a:schemeClr val="bg1"/>
              </a:solidFill>
            </a:endParaRP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F781B85F-7D16-D9DA-2E33-C8C5449A5F1A}"/>
              </a:ext>
            </a:extLst>
          </p:cNvPr>
          <p:cNvSpPr txBox="1"/>
          <p:nvPr/>
        </p:nvSpPr>
        <p:spPr>
          <a:xfrm>
            <a:off x="8180774" y="1830593"/>
            <a:ext cx="4427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 err="1"/>
              <a:t>Prio</a:t>
            </a:r>
            <a:endParaRPr lang="nl-NL" sz="1200" b="1" dirty="0"/>
          </a:p>
          <a:p>
            <a:pPr algn="ctr"/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15324711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88</Words>
  <Application>Microsoft Macintosh PowerPoint</Application>
  <PresentationFormat>Breedbeeld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Kersten, Edwin</dc:creator>
  <cp:lastModifiedBy>Kersten, Edwin</cp:lastModifiedBy>
  <cp:revision>2</cp:revision>
  <dcterms:created xsi:type="dcterms:W3CDTF">2022-06-03T08:22:46Z</dcterms:created>
  <dcterms:modified xsi:type="dcterms:W3CDTF">2022-06-03T08:30:49Z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463cba9-5f6c-478d-9329-7b2295e4e8ed_Enabled">
    <vt:lpwstr>true</vt:lpwstr>
  </property>
  <property fmtid="{D5CDD505-2E9C-101B-9397-08002B2CF9AE}" pid="3" name="MSIP_Label_e463cba9-5f6c-478d-9329-7b2295e4e8ed_SetDate">
    <vt:lpwstr>2022-06-03T08:22:49Z</vt:lpwstr>
  </property>
  <property fmtid="{D5CDD505-2E9C-101B-9397-08002B2CF9AE}" pid="4" name="MSIP_Label_e463cba9-5f6c-478d-9329-7b2295e4e8ed_Method">
    <vt:lpwstr>Standard</vt:lpwstr>
  </property>
  <property fmtid="{D5CDD505-2E9C-101B-9397-08002B2CF9AE}" pid="5" name="MSIP_Label_e463cba9-5f6c-478d-9329-7b2295e4e8ed_Name">
    <vt:lpwstr>All Employees_2</vt:lpwstr>
  </property>
  <property fmtid="{D5CDD505-2E9C-101B-9397-08002B2CF9AE}" pid="6" name="MSIP_Label_e463cba9-5f6c-478d-9329-7b2295e4e8ed_SiteId">
    <vt:lpwstr>33440fc6-b7c7-412c-bb73-0e70b0198d5a</vt:lpwstr>
  </property>
  <property fmtid="{D5CDD505-2E9C-101B-9397-08002B2CF9AE}" pid="7" name="MSIP_Label_e463cba9-5f6c-478d-9329-7b2295e4e8ed_ActionId">
    <vt:lpwstr>e622a56a-09b1-4e24-8b6f-f6751b37763b</vt:lpwstr>
  </property>
  <property fmtid="{D5CDD505-2E9C-101B-9397-08002B2CF9AE}" pid="8" name="MSIP_Label_e463cba9-5f6c-478d-9329-7b2295e4e8ed_ContentBits">
    <vt:lpwstr>0</vt:lpwstr>
  </property>
</Properties>
</file>