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2" d="100"/>
          <a:sy n="112" d="100"/>
        </p:scale>
        <p:origin x="4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B5DC9-4A34-004B-9034-B88B22DCE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BB6CA05-1E8A-3862-6227-402539B4F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194B28-BBC1-F313-A439-B64A855EA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9BEAE8-DDB0-A233-0951-AA549AEBB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D8CBB9-2610-4A29-658E-92D3D0582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048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373A5F-D91C-633E-96D0-37F656D3A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7CEEAE8-63AF-C34D-A389-243E69B2D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EB519A4-00B0-2D88-C9D4-D74ADB3A7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DB1E76-978C-9F1D-EC6E-AD5D6C5F6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E115E19-295A-BBD0-2731-42D0633F8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215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721DB12-154E-2356-56AB-FE108CA743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3F33E7B-B35A-3AEE-0005-C72B9CD93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8BCDF8-D0E9-61A2-5FC6-6E6C03E1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0EA85B-26E2-C481-4477-6A085B347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7625A7-6F5C-B1A5-41BE-6C9C7DCDE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873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E83786-B781-3247-B6DC-394B0FC0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DEFCF1-7314-AC0A-C2FA-8422CEFA4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3DB861-24DE-6138-CECE-36B3F5178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1CEA62-C0D9-FF10-DA5A-8733ED0D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690FA4-231A-067C-3097-460BE357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34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5B334-47F7-DB99-6394-57D799811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2874C24-833E-463D-DCFC-AC2678007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F1279EA-05C9-D383-FBF4-3DBB34F5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9AF84A-6AF0-9F67-75C8-DA131A087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83899EC-BE37-599F-EE5E-EC47AEE58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19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552DF5-090F-CEB4-F60D-0B07DA150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EDC01D-D3A7-3C18-3685-46B60E1FB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59633C3-E9A3-4321-9AB4-97B4102DB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A00DE1D-9FC4-1AA7-3228-BE10705C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CF339EA-8E84-DEC3-2762-0EF0BFA81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1E3B9C-093A-D470-A8EE-62A611074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417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569F19-C89B-DD76-D2A4-BAB11878D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D26C9D6-4542-9E6A-78BD-CCF2817CA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F906E1C-5CE6-E607-8856-48798CBAD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5063349-5BD8-9D98-E532-5FEEF36A8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ABA9E81-C86A-B4B4-D198-F0D61620E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344AE64-6B66-655F-41D1-EFF188BD8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300D67D-733A-9D6E-BB24-592B34EDD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BAB99D3-D58A-358A-C7BE-F8873416E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123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6FCEA-1320-9653-64CE-5DCFB7245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EBC7C73-8904-10E9-7F3A-228D93DA6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2117131-3F0B-A948-5DA5-DC967659A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16099FB-314B-C919-F9D6-C0E7D8CAB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717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9FC37BA-4BC9-90DA-9223-ACA3FB314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F1FE602-51D5-B6A4-45BA-68F2A58B1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5E56BFB-1075-6653-6525-3944CD4F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987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B482CF-0407-6766-0EC0-18335A744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3B8E10-17DB-A323-9F20-1D1AF109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007E0AD-23E8-7CA8-A6F8-5495F9098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1E18F0D-0624-F1A4-BA10-102FD4CA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C2C2AF7-AB1A-6BED-FABA-BB7AD88D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E98D97C-CD30-5C28-CD39-740C718A7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48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3409A-3F0A-86EC-EECE-5C0BBB77C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ED234E1-DDB4-6DBA-99EB-91CCA28EC5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236C414-01F4-7EA3-EC57-BFC22C7F3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E417276-77BE-95A1-A942-D8D04FC4E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F98F0F9-0F9C-8B7D-7784-096FD311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D10CFDB-BC91-37FE-92A2-9A9562D28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954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C08F1B1-5EAB-2789-6DCE-043F111FE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855D07-B485-EDB6-183E-34A9962B3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FBA8C5-DC1E-2C22-5488-114BE18170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98930-A10F-8A4B-A84E-CB3A1BCC9598}" type="datetimeFigureOut">
              <a:rPr lang="nl-NL" smtClean="0"/>
              <a:t>03-06-2022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6FE10C-D1FF-2771-0561-4BE9C7D85C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71F4B7B-A2DA-8990-4333-3CC0E49AA8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DF000-8573-494F-B042-0E41C8C7B1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737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33FA9D29-FFC5-8225-682D-FBF27239858E}"/>
              </a:ext>
            </a:extLst>
          </p:cNvPr>
          <p:cNvSpPr/>
          <p:nvPr/>
        </p:nvSpPr>
        <p:spPr>
          <a:xfrm>
            <a:off x="4745850" y="2687473"/>
            <a:ext cx="2700300" cy="121229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C486001-6ABC-E8D2-B917-72AFEA9F308D}"/>
              </a:ext>
            </a:extLst>
          </p:cNvPr>
          <p:cNvSpPr/>
          <p:nvPr/>
        </p:nvSpPr>
        <p:spPr>
          <a:xfrm>
            <a:off x="4745850" y="3899765"/>
            <a:ext cx="2700300" cy="4443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People Management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AEFD0EDD-0E49-C2F6-DFA9-FB2EB09E9871}"/>
              </a:ext>
            </a:extLst>
          </p:cNvPr>
          <p:cNvSpPr/>
          <p:nvPr/>
        </p:nvSpPr>
        <p:spPr>
          <a:xfrm>
            <a:off x="4745850" y="2243118"/>
            <a:ext cx="2700300" cy="4443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Visie &amp; strategie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D6F3DC1-77D0-859D-D74A-736693960CA6}"/>
              </a:ext>
            </a:extLst>
          </p:cNvPr>
          <p:cNvSpPr/>
          <p:nvPr/>
        </p:nvSpPr>
        <p:spPr>
          <a:xfrm rot="5400000">
            <a:off x="7062185" y="3071441"/>
            <a:ext cx="1212289" cy="4443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Verkoop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2FD190D9-DEB8-0FCC-17A8-FA8E7B95FE2B}"/>
              </a:ext>
            </a:extLst>
          </p:cNvPr>
          <p:cNvSpPr/>
          <p:nvPr/>
        </p:nvSpPr>
        <p:spPr>
          <a:xfrm rot="16200000">
            <a:off x="3917526" y="3071437"/>
            <a:ext cx="1212289" cy="4443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Financieel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2E85ADDC-A1D5-2B88-B32D-4BC834583AE3}"/>
              </a:ext>
            </a:extLst>
          </p:cNvPr>
          <p:cNvSpPr/>
          <p:nvPr/>
        </p:nvSpPr>
        <p:spPr>
          <a:xfrm>
            <a:off x="7446150" y="3899765"/>
            <a:ext cx="44435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2800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A9D9F8C-B4DE-F9B9-FD82-1124CF3B23D0}"/>
              </a:ext>
            </a:extLst>
          </p:cNvPr>
          <p:cNvSpPr/>
          <p:nvPr/>
        </p:nvSpPr>
        <p:spPr>
          <a:xfrm>
            <a:off x="7446149" y="2242493"/>
            <a:ext cx="44435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2800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FA6DEE57-9581-BCD3-C1A6-C29646CA8346}"/>
              </a:ext>
            </a:extLst>
          </p:cNvPr>
          <p:cNvSpPr/>
          <p:nvPr/>
        </p:nvSpPr>
        <p:spPr>
          <a:xfrm>
            <a:off x="4301491" y="2242493"/>
            <a:ext cx="44435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2800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E0928C50-C9A3-03D3-18BD-88E4F10297FC}"/>
              </a:ext>
            </a:extLst>
          </p:cNvPr>
          <p:cNvSpPr/>
          <p:nvPr/>
        </p:nvSpPr>
        <p:spPr>
          <a:xfrm>
            <a:off x="4301490" y="3899765"/>
            <a:ext cx="444359" cy="44435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nl-NL" sz="2800" b="1" dirty="0">
                <a:solidFill>
                  <a:schemeClr val="bg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5324711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</Words>
  <Application>Microsoft Macintosh PowerPoint</Application>
  <PresentationFormat>Breedbeeld</PresentationFormat>
  <Paragraphs>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Kersten, Edwin</dc:creator>
  <cp:lastModifiedBy>Kersten, Edwin</cp:lastModifiedBy>
  <cp:revision>1</cp:revision>
  <dcterms:created xsi:type="dcterms:W3CDTF">2022-06-03T08:22:46Z</dcterms:created>
  <dcterms:modified xsi:type="dcterms:W3CDTF">2022-06-03T08:29:47Z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463cba9-5f6c-478d-9329-7b2295e4e8ed_Enabled">
    <vt:lpwstr>true</vt:lpwstr>
  </property>
  <property fmtid="{D5CDD505-2E9C-101B-9397-08002B2CF9AE}" pid="3" name="MSIP_Label_e463cba9-5f6c-478d-9329-7b2295e4e8ed_SetDate">
    <vt:lpwstr>2022-06-03T08:22:49Z</vt:lpwstr>
  </property>
  <property fmtid="{D5CDD505-2E9C-101B-9397-08002B2CF9AE}" pid="4" name="MSIP_Label_e463cba9-5f6c-478d-9329-7b2295e4e8ed_Method">
    <vt:lpwstr>Standard</vt:lpwstr>
  </property>
  <property fmtid="{D5CDD505-2E9C-101B-9397-08002B2CF9AE}" pid="5" name="MSIP_Label_e463cba9-5f6c-478d-9329-7b2295e4e8ed_Name">
    <vt:lpwstr>All Employees_2</vt:lpwstr>
  </property>
  <property fmtid="{D5CDD505-2E9C-101B-9397-08002B2CF9AE}" pid="6" name="MSIP_Label_e463cba9-5f6c-478d-9329-7b2295e4e8ed_SiteId">
    <vt:lpwstr>33440fc6-b7c7-412c-bb73-0e70b0198d5a</vt:lpwstr>
  </property>
  <property fmtid="{D5CDD505-2E9C-101B-9397-08002B2CF9AE}" pid="7" name="MSIP_Label_e463cba9-5f6c-478d-9329-7b2295e4e8ed_ActionId">
    <vt:lpwstr>e622a56a-09b1-4e24-8b6f-f6751b37763b</vt:lpwstr>
  </property>
  <property fmtid="{D5CDD505-2E9C-101B-9397-08002B2CF9AE}" pid="8" name="MSIP_Label_e463cba9-5f6c-478d-9329-7b2295e4e8ed_ContentBits">
    <vt:lpwstr>0</vt:lpwstr>
  </property>
</Properties>
</file>